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475" r:id="rId6"/>
    <p:sldId id="473" r:id="rId7"/>
    <p:sldId id="476" r:id="rId8"/>
    <p:sldId id="4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07C"/>
    <a:srgbClr val="FAA61A"/>
    <a:srgbClr val="34B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1DC4C4-8AB6-E242-B76A-12F5F80C279C}" v="9" dt="2021-12-14T22:32:44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59"/>
    <p:restoredTop sz="95735"/>
  </p:normalViewPr>
  <p:slideViewPr>
    <p:cSldViewPr snapToGrid="0" snapToObjects="1">
      <p:cViewPr varScale="1">
        <p:scale>
          <a:sx n="73" d="100"/>
          <a:sy n="73" d="100"/>
        </p:scale>
        <p:origin x="19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8009B-A127-7641-8800-7430C5ABE7E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34390-A0A6-A247-A6A8-9134B019A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5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F5F63C-6B67-3548-8267-CC73C7F0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F3E5-B819-2E4B-981E-66DE8736C5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3CA8C-E0D4-C640-B075-4D8D01C0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3480A-F118-A843-97AB-54371F44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6797-B8E7-564E-9EA0-DAB9A60524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7FCAB1-9A5F-9F4E-A0FD-58E8378633B0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6307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97F74-1AEA-1A4F-8F4A-F968F731E5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55191" y="1403401"/>
            <a:ext cx="7081618" cy="405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7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8EE47E-7916-7D46-83E8-C3E77E18D50E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6307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DF8F66-B0EB-214C-8840-3212D36889D7}"/>
              </a:ext>
            </a:extLst>
          </p:cNvPr>
          <p:cNvSpPr/>
          <p:nvPr userDrawn="1"/>
        </p:nvSpPr>
        <p:spPr>
          <a:xfrm>
            <a:off x="0" y="0"/>
            <a:ext cx="23085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EDBCD-D6D0-3940-8183-61184A0F5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6993" y="1600200"/>
            <a:ext cx="7709704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A9D38-1D17-544E-B8D6-C3135656E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6993" y="4079875"/>
            <a:ext cx="770970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7E2BF-3B74-A341-9393-519D0BF8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F3E5-B819-2E4B-981E-66DE8736C5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F3B19-8596-A94A-963F-6E5A0D63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8BEE2-D81F-D847-A2D5-5DAF7FB7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6797-B8E7-564E-9EA0-DAB9A605240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811C52F7-35D3-D94F-BE87-9898EF4AD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828" y="279561"/>
            <a:ext cx="2308519" cy="13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4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4B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A3A2-FACA-3244-8E57-25FFA67F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91938"/>
            <a:ext cx="10515600" cy="2061058"/>
          </a:xfrm>
        </p:spPr>
        <p:txBody>
          <a:bodyPr anchor="b"/>
          <a:lstStyle>
            <a:lvl1pPr>
              <a:defRPr sz="6000">
                <a:solidFill>
                  <a:srgbClr val="0630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B19E5-A843-8449-9F6F-1B8FC7F21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799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39011-47D9-894B-9A87-E590334A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F3E5-B819-2E4B-981E-66DE8736C5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1482D-2B94-0748-8EE8-8AC046D0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F2965-8EB3-EA41-8A12-6FE5B619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6797-B8E7-564E-9EA0-DAB9A60524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2007E8-5403-5043-A4F4-63AE8F47E5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4653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EACD99-1DC7-8F44-8474-0577BAE74FCF}"/>
              </a:ext>
            </a:extLst>
          </p:cNvPr>
          <p:cNvSpPr/>
          <p:nvPr userDrawn="1"/>
        </p:nvSpPr>
        <p:spPr>
          <a:xfrm>
            <a:off x="0" y="0"/>
            <a:ext cx="12192000" cy="1320036"/>
          </a:xfrm>
          <a:prstGeom prst="rect">
            <a:avLst/>
          </a:prstGeom>
          <a:solidFill>
            <a:srgbClr val="06307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3C8298-6C6F-D746-8AF1-91E8AE6D2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9099" y="387583"/>
            <a:ext cx="1861361" cy="10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7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37C3AA-DC72-7D43-B47A-5DEEBD44E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465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D43B2F-C752-9A45-8967-1F727C59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78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543EB-E574-BF49-AD51-1D1EC726E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1283"/>
            <a:ext cx="10515600" cy="3430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5A1A6-B3CD-C448-921D-B5204EF9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F3E5-B819-2E4B-981E-66DE8736C5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16A0F-A97C-DE44-B5BA-FDBD4675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AF077-10AA-9045-9892-CDCAF9C2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6797-B8E7-564E-9EA0-DAB9A60524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4EF204-FF1E-714D-92D0-007765EB6CC2}"/>
              </a:ext>
            </a:extLst>
          </p:cNvPr>
          <p:cNvSpPr/>
          <p:nvPr userDrawn="1"/>
        </p:nvSpPr>
        <p:spPr>
          <a:xfrm>
            <a:off x="0" y="0"/>
            <a:ext cx="12192000" cy="1320036"/>
          </a:xfrm>
          <a:prstGeom prst="rect">
            <a:avLst/>
          </a:prstGeom>
          <a:solidFill>
            <a:srgbClr val="06307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9C5E2-EB5F-6C4F-8BDA-0FC7052D4F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9099" y="387583"/>
            <a:ext cx="1861361" cy="10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5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F2BC-131D-2F4C-B5AE-7514BED7F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538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4E06A-C492-D34B-B383-2267E0C4E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25884"/>
            <a:ext cx="5181600" cy="3430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CFFFA-CB76-2A4B-9A6B-7E9D3E66C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25884"/>
            <a:ext cx="5181600" cy="3430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D2991-165F-BC4B-BAAF-76E0D1BA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F3E5-B819-2E4B-981E-66DE8736C5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BFBC7-759E-D14E-9B77-46CCDC73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2F29B-30CF-0546-B82D-C779ACF3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6797-B8E7-564E-9EA0-DAB9A60524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BCAA5-9AD1-EB48-A581-40522CFB4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4653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14DDD9-9235-6149-9E6D-AED956BBE8DE}"/>
              </a:ext>
            </a:extLst>
          </p:cNvPr>
          <p:cNvSpPr/>
          <p:nvPr userDrawn="1"/>
        </p:nvSpPr>
        <p:spPr>
          <a:xfrm>
            <a:off x="0" y="0"/>
            <a:ext cx="12192000" cy="1320036"/>
          </a:xfrm>
          <a:prstGeom prst="rect">
            <a:avLst/>
          </a:prstGeom>
          <a:solidFill>
            <a:srgbClr val="06307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F21B2C-9905-E24B-8873-4EA7BC73F0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9099" y="387583"/>
            <a:ext cx="1861361" cy="10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5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DA88-F0D3-694E-9C08-85BCC7AB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6538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521C1-8A27-8244-A981-CBFB45343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81422"/>
            <a:ext cx="5157787" cy="823912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rgbClr val="FAA61A"/>
                </a:solidFill>
                <a:latin typeface="Avenir Heavy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7ECAD-D842-D340-9ABD-D85C221BE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05334"/>
            <a:ext cx="5157787" cy="2751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590F9-A544-4647-B29C-F51CC5AD0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781422"/>
            <a:ext cx="5183188" cy="823912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rgbClr val="FAA61A"/>
                </a:solidFill>
                <a:latin typeface="Avenir Heavy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92741-3539-CA40-A39D-49CEABD87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605334"/>
            <a:ext cx="5183188" cy="2751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D383A8-F20D-9D4F-82D9-C9A5F378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F3E5-B819-2E4B-981E-66DE8736C5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FF102-8F68-034A-88A0-3C453505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2B5EB-EE0D-E849-A736-B83FDDA4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6797-B8E7-564E-9EA0-DAB9A605240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19516D-93FF-D64C-820A-9364FE856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4653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DA4096-7794-8543-95CF-5DC4B3B25AD5}"/>
              </a:ext>
            </a:extLst>
          </p:cNvPr>
          <p:cNvSpPr/>
          <p:nvPr userDrawn="1"/>
        </p:nvSpPr>
        <p:spPr>
          <a:xfrm>
            <a:off x="0" y="0"/>
            <a:ext cx="12192000" cy="1320036"/>
          </a:xfrm>
          <a:prstGeom prst="rect">
            <a:avLst/>
          </a:prstGeom>
          <a:solidFill>
            <a:srgbClr val="06307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B535D8-A70D-0C44-A8C7-4EBC17D890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9099" y="387583"/>
            <a:ext cx="1861361" cy="10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9C25-E388-D446-9A74-0D515DFA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538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AD714-4C28-E74D-9BC4-29757B24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F3E5-B819-2E4B-981E-66DE8736C5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E58EC-8BA0-DC4A-875F-52A7EA3A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896AF-52C0-D245-A7F4-39E1B814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6797-B8E7-564E-9EA0-DAB9A605240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1051C-ACFA-FD47-BC1B-1F4CE4458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4653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2EBAFF-DDE6-5142-8ED4-60A576E92AD2}"/>
              </a:ext>
            </a:extLst>
          </p:cNvPr>
          <p:cNvSpPr/>
          <p:nvPr userDrawn="1"/>
        </p:nvSpPr>
        <p:spPr>
          <a:xfrm>
            <a:off x="0" y="0"/>
            <a:ext cx="12192000" cy="1320036"/>
          </a:xfrm>
          <a:prstGeom prst="rect">
            <a:avLst/>
          </a:prstGeom>
          <a:solidFill>
            <a:srgbClr val="06307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C1BAC-995F-1345-A389-6CE84849E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9099" y="387583"/>
            <a:ext cx="1861361" cy="10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2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975D-7565-D845-8B80-5C0591F35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1865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73BEE-1D22-164C-9F1F-61BD3BADD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18657"/>
            <a:ext cx="6172200" cy="48376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D92FF-2A8F-0D44-AC28-F09CCA35B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8857"/>
            <a:ext cx="3932237" cy="32374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5411F-2E64-B840-A967-C8AB6CF2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F3E5-B819-2E4B-981E-66DE8736C5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A7BC2-F751-0243-9A3D-81D747FD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62B25-AF47-1245-8EFA-6EBE5C4E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6797-B8E7-564E-9EA0-DAB9A60524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04556-1DD7-B941-ABD0-7BDFBB595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4653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9D778B-8A72-084C-98B0-76400661E54A}"/>
              </a:ext>
            </a:extLst>
          </p:cNvPr>
          <p:cNvSpPr/>
          <p:nvPr userDrawn="1"/>
        </p:nvSpPr>
        <p:spPr>
          <a:xfrm>
            <a:off x="0" y="0"/>
            <a:ext cx="12192000" cy="1320036"/>
          </a:xfrm>
          <a:prstGeom prst="rect">
            <a:avLst/>
          </a:prstGeom>
          <a:solidFill>
            <a:srgbClr val="06307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6709AB-9BFA-9646-B371-E5D1CA4EA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9099" y="387583"/>
            <a:ext cx="1861361" cy="10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51E50-191D-2845-A462-24969963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6538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92CCB-F72A-DC46-8A06-8565591F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17225"/>
            <a:ext cx="6172200" cy="4521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3C5D9-EE72-5B40-B867-BF91E651C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65584"/>
            <a:ext cx="3932237" cy="32907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77C1B-5D82-6245-B088-5FCE689F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F3E5-B819-2E4B-981E-66DE8736C5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43E07-0354-F142-8E45-8863F261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C3D99-2AE6-3440-8C4B-A74C3BBE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6797-B8E7-564E-9EA0-DAB9A60524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DA193E-82F1-8A46-ACEB-C18A2C2761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4653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F8DBE4-C272-9A45-855A-26305A41BE5B}"/>
              </a:ext>
            </a:extLst>
          </p:cNvPr>
          <p:cNvSpPr/>
          <p:nvPr userDrawn="1"/>
        </p:nvSpPr>
        <p:spPr>
          <a:xfrm>
            <a:off x="0" y="0"/>
            <a:ext cx="12192000" cy="1320036"/>
          </a:xfrm>
          <a:prstGeom prst="rect">
            <a:avLst/>
          </a:prstGeom>
          <a:solidFill>
            <a:srgbClr val="06307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908C32-B5B5-9241-931B-2561F76EA6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9099" y="387583"/>
            <a:ext cx="1861361" cy="10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1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B233F3-3C83-0E42-9B3F-C584DF72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F0256-7962-2546-BB00-0A8C4692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001AF-EA2F-C145-B7C4-A6BE6BD98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4F3E5-B819-2E4B-981E-66DE8736C59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E3268-05A2-CB45-A62E-823904BC6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4813C-8903-274F-BB82-552A5477E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6797-B8E7-564E-9EA0-DAB9A605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5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B5D0"/>
          </a:solidFill>
          <a:latin typeface="Brandon Grotesque Bold" panose="020B0503020203060202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6307C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6307C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6307C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307C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307C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bsqNn8O79o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background pattern&#10;&#10;Description automatically generated">
            <a:extLst>
              <a:ext uri="{FF2B5EF4-FFF2-40B4-BE49-F238E27FC236}">
                <a16:creationId xmlns:a16="http://schemas.microsoft.com/office/drawing/2014/main" id="{26B9E046-8F0F-5946-A757-5F4F135A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1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6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16E5ED5-D932-EF4A-BE09-45531A4DF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7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9CC8E-4753-044A-9A0C-7A7F15BB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Perry’s Stages of Intellectual Development">
            <a:hlinkClick r:id="" action="ppaction://media"/>
            <a:extLst>
              <a:ext uri="{FF2B5EF4-FFF2-40B4-BE49-F238E27FC236}">
                <a16:creationId xmlns:a16="http://schemas.microsoft.com/office/drawing/2014/main" id="{71451C25-5958-E346-911B-338FDDFFE1C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12" y="0"/>
            <a:ext cx="12168188" cy="68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3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background pattern&#10;&#10;Description automatically generated">
            <a:extLst>
              <a:ext uri="{FF2B5EF4-FFF2-40B4-BE49-F238E27FC236}">
                <a16:creationId xmlns:a16="http://schemas.microsoft.com/office/drawing/2014/main" id="{26B9E046-8F0F-5946-A757-5F4F135A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1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0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63A639D3-41CD-F848-B13F-5B1253F61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7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74A7785-83D1-CC4A-BD71-66A1B6C4543F}" vid="{83157DFD-F4D1-5B4C-BA30-D45962AE6C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ED3D121CF54B4FBDCDE8A4C7E9ACF1" ma:contentTypeVersion="15" ma:contentTypeDescription="Create a new document." ma:contentTypeScope="" ma:versionID="3afa00525f0834f58437af2f1ed862fd">
  <xsd:schema xmlns:xsd="http://www.w3.org/2001/XMLSchema" xmlns:xs="http://www.w3.org/2001/XMLSchema" xmlns:p="http://schemas.microsoft.com/office/2006/metadata/properties" xmlns:ns2="89852974-d85b-4a16-8adc-fccf8860fdea" xmlns:ns3="bc31303c-73d6-4edc-bbab-8404a84d151c" targetNamespace="http://schemas.microsoft.com/office/2006/metadata/properties" ma:root="true" ma:fieldsID="56289646791cc0d1e24b36bf5cfbe519" ns2:_="" ns3:_="">
    <xsd:import namespace="89852974-d85b-4a16-8adc-fccf8860fdea"/>
    <xsd:import namespace="bc31303c-73d6-4edc-bbab-8404a84d15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52974-d85b-4a16-8adc-fccf8860fd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1303c-73d6-4edc-bbab-8404a84d15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89852974-d85b-4a16-8adc-fccf8860fdea" xsi:nil="true"/>
    <SharedWithUsers xmlns="89852974-d85b-4a16-8adc-fccf8860fdea">
      <UserInfo>
        <DisplayName/>
        <AccountId xsi:nil="true"/>
        <AccountType/>
      </UserInfo>
    </SharedWithUsers>
    <MediaLengthInSeconds xmlns="bc31303c-73d6-4edc-bbab-8404a84d151c" xsi:nil="true"/>
    <LastSharedByTime xmlns="89852974-d85b-4a16-8adc-fccf8860fdea" xsi:nil="true"/>
  </documentManagement>
</p:properties>
</file>

<file path=customXml/itemProps1.xml><?xml version="1.0" encoding="utf-8"?>
<ds:datastoreItem xmlns:ds="http://schemas.openxmlformats.org/officeDocument/2006/customXml" ds:itemID="{CA2BEB8B-B7B1-44EF-8984-101C3C097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52974-d85b-4a16-8adc-fccf8860fdea"/>
    <ds:schemaRef ds:uri="bc31303c-73d6-4edc-bbab-8404a84d15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337391-55D1-4D1C-AB47-AF816F4F67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F0014E-9E6D-43A8-87F6-688485AF5BC5}">
  <ds:schemaRefs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89852974-d85b-4a16-8adc-fccf8860fdea"/>
    <ds:schemaRef ds:uri="http://schemas.microsoft.com/office/infopath/2007/PartnerControls"/>
    <ds:schemaRef ds:uri="bc31303c-73d6-4edc-bbab-8404a84d151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Officer Track</dc:title>
  <dc:creator>Jackie Hackett</dc:creator>
  <cp:lastModifiedBy>Jackie Hackett</cp:lastModifiedBy>
  <cp:revision>2</cp:revision>
  <dcterms:created xsi:type="dcterms:W3CDTF">2021-12-09T21:10:21Z</dcterms:created>
  <dcterms:modified xsi:type="dcterms:W3CDTF">2021-12-16T20:37:07Z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0x0101006AED3D121CF54B4FBDCDE8A4C7E9ACF1</vt:lpwstr>
  </property>
  <property fmtid="{D5CDD505-2E9C-101B-9397-08002B2CF9AE}" pid="3" name="Order">
    <vt:r8>15904600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</Properties>
</file>